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5" r:id="rId5"/>
    <p:sldId id="264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F42"/>
    <a:srgbClr val="3E1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4"/>
    <p:restoredTop sz="94694"/>
  </p:normalViewPr>
  <p:slideViewPr>
    <p:cSldViewPr snapToGrid="0">
      <p:cViewPr varScale="1">
        <p:scale>
          <a:sx n="100" d="100"/>
          <a:sy n="100" d="100"/>
        </p:scale>
        <p:origin x="16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3A0E-DCC7-71DD-FE02-51DB50459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28242-125D-C54A-2491-0ED200FF2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E552E-13E7-5EA2-167D-8B95EF0C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D7422-67DD-31A1-59DC-EF15D611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C0CDA-71FE-DBD1-8DC8-05F73424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CDFF-B0FD-BA0F-15F5-F46DB5C7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69DCF-52C0-0D5F-62BD-0BEC95F70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C9DB2-A270-BE61-D5D8-D6EB12FA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704CE-6574-937F-14CC-D58E4011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9D6CE-FD91-01F7-B9E3-2DCF041B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4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7D6A71-F87D-6543-2C75-01D5516BB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63354-D6D0-625B-4327-46515F5DA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30C2B-5D72-AD64-B6D4-A280785F6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A7285-E451-3935-835C-DC96B8BF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C9AB8-7AED-DA66-44AB-8477EBAE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9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8C047-FDB4-230E-0B66-1FC35B5D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995BA-67EA-36CF-D3EF-6F6DA4DEF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6E16E-2AAB-8BB3-88BC-5868D4AA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7F5FB-0FF5-5F0A-A2F8-16408F03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A20B9-0F07-2105-AF39-30E51F56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0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742E-D10E-9918-DE6E-C50E8BD5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BED9E-580F-34AB-198F-3E5E3CABC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2FD70-30DA-EC79-9E2D-CB7C5B10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8D48D-8F92-EB5E-45CF-EB8729664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7C76A-07D5-ED4F-4BD9-F66DD7D7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1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E69E-80F2-4F3B-6710-C60E2E75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73059-B7DA-410C-A248-66038D021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5A00A-C34A-636E-BE30-5B7C69F00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CB66E-DF53-E73B-5730-201598C6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2AB3E-68A2-29B1-60E7-DC9E201B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E8ABB-4655-6EA6-9AE0-03F07459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4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E88D0-9C1D-F8AF-954F-D2DE109A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531CF-5CCD-DA3F-5125-F54865029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76A35-D3C3-315C-5210-DE0F938A1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18321-A716-0D71-D092-CA1BA9289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6C980-6DBB-73B5-236B-AF3C515A8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B0A2A-E552-C968-392F-6560B6C1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65B29-4739-A24B-D1A4-959CB400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B2399-5D75-4836-5890-465F867A9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4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D79E-3CBB-34B2-4EEF-A727271C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44937-D564-0D59-AF8E-88B2A80D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C1AC9-38F3-B7E2-6E1A-0C2E61D5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D6075-F4DA-3D28-81C2-7CA1DEA3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2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7D954-6BAF-4962-D51F-B8708C52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7056E-1A9B-C983-B69D-100C12A0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B018B-E52D-DACB-81A3-D907EC26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8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2CCC-A700-0A56-421B-A8BD1F93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C0AD1-246C-0A10-21AE-64AB7FB1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715B4-7B66-A6D3-B985-BED44EF45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C91A1-8E7C-BA24-77B5-6BC0CAE2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D8DF7-E242-2724-EDA1-E2B48CA5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DE334-913C-1BB0-6C99-94E622F9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4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1D0C4-3A2E-45A2-FAC7-91816E86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F9968-DBFA-B5FB-B4D9-705B90569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54DD1-8877-889A-EC3C-277C7A78F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B6B1-0D8D-B79F-EE14-A80E450C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9FDE2-0E2B-3A00-2ACD-B174DA32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8C467-D966-6F5B-6071-6CB3EB79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2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B3FB4-39A3-25CB-1717-0690C219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D5589-93E2-4869-F8D4-F989F0561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6345F-C4B6-FC03-E45E-48B504DD3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62E1C-BC3E-B3DC-599D-D51808B81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AA657-2313-1C7B-7C31-316A6513C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8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urpl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6E599F3-6F00-E078-C3DD-DE944E0E1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112" y="-49729"/>
            <a:ext cx="12370223" cy="6957458"/>
          </a:xfrm>
          <a:prstGeom prst="rect">
            <a:avLst/>
          </a:prstGeom>
        </p:spPr>
      </p:pic>
      <p:pic>
        <p:nvPicPr>
          <p:cNvPr id="8" name="Picture 7" descr="A purple and white letter a&#10;&#10;Description automatically generated">
            <a:extLst>
              <a:ext uri="{FF2B5EF4-FFF2-40B4-BE49-F238E27FC236}">
                <a16:creationId xmlns:a16="http://schemas.microsoft.com/office/drawing/2014/main" id="{068B7CED-203E-548F-08AF-4587BC09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699" y="2076989"/>
            <a:ext cx="3162599" cy="27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EAC94-846C-B678-AE77-61DB00AF3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rpl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4801671-AE6E-DD76-D14E-BABA1E1C1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-113897"/>
            <a:ext cx="12937824" cy="7276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97950C-B46A-9D1D-E33E-E73E1956C800}"/>
              </a:ext>
            </a:extLst>
          </p:cNvPr>
          <p:cNvSpPr txBox="1"/>
          <p:nvPr/>
        </p:nvSpPr>
        <p:spPr>
          <a:xfrm>
            <a:off x="835572" y="2466344"/>
            <a:ext cx="1051559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>
                <a:solidFill>
                  <a:schemeClr val="bg1"/>
                </a:solidFill>
                <a:latin typeface="Myriad Pro" panose="020B0503030403020204" pitchFamily="34" charset="0"/>
              </a:rPr>
              <a:t>Presentation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712E7C-48F6-2748-B02E-EE47A3911400}"/>
              </a:ext>
            </a:extLst>
          </p:cNvPr>
          <p:cNvSpPr txBox="1"/>
          <p:nvPr/>
        </p:nvSpPr>
        <p:spPr>
          <a:xfrm>
            <a:off x="835572" y="3351014"/>
            <a:ext cx="105155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Myriad Pro" panose="020B0503030403020204" pitchFamily="34" charset="0"/>
              </a:rPr>
              <a:t>Presentation Title Subhead</a:t>
            </a:r>
          </a:p>
        </p:txBody>
      </p:sp>
      <p:pic>
        <p:nvPicPr>
          <p:cNvPr id="3" name="Picture 2" descr="A purple and white letter a&#10;&#10;Description automatically generated">
            <a:extLst>
              <a:ext uri="{FF2B5EF4-FFF2-40B4-BE49-F238E27FC236}">
                <a16:creationId xmlns:a16="http://schemas.microsoft.com/office/drawing/2014/main" id="{56B61D2A-E359-E230-686A-912A0DDC4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10" y="5372100"/>
            <a:ext cx="1492540" cy="12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0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D6D41-9AB5-F0B2-0397-CEC79684A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rectangular object with white border&#10;&#10;Description automatically generated">
            <a:extLst>
              <a:ext uri="{FF2B5EF4-FFF2-40B4-BE49-F238E27FC236}">
                <a16:creationId xmlns:a16="http://schemas.microsoft.com/office/drawing/2014/main" id="{560B24A4-B4AA-D8E9-6640-21664E677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734" y="-112734"/>
            <a:ext cx="1295358" cy="707720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58AE07-0499-CD45-7FC5-BC66FD69698A}"/>
              </a:ext>
            </a:extLst>
          </p:cNvPr>
          <p:cNvCxnSpPr>
            <a:cxnSpLocks/>
          </p:cNvCxnSpPr>
          <p:nvPr/>
        </p:nvCxnSpPr>
        <p:spPr>
          <a:xfrm>
            <a:off x="1566041" y="5800845"/>
            <a:ext cx="8708259" cy="0"/>
          </a:xfrm>
          <a:prstGeom prst="line">
            <a:avLst/>
          </a:prstGeom>
          <a:ln>
            <a:solidFill>
              <a:srgbClr val="E3BF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3C4924-04FC-6FD5-320D-DCE0CAF21009}"/>
              </a:ext>
            </a:extLst>
          </p:cNvPr>
          <p:cNvCxnSpPr>
            <a:cxnSpLocks/>
          </p:cNvCxnSpPr>
          <p:nvPr/>
        </p:nvCxnSpPr>
        <p:spPr>
          <a:xfrm>
            <a:off x="1566041" y="682906"/>
            <a:ext cx="10121463" cy="0"/>
          </a:xfrm>
          <a:prstGeom prst="line">
            <a:avLst/>
          </a:prstGeom>
          <a:ln>
            <a:solidFill>
              <a:srgbClr val="E3BF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51CB3C3-868C-8000-D5BD-DBDA40BCC82E}"/>
              </a:ext>
            </a:extLst>
          </p:cNvPr>
          <p:cNvSpPr txBox="1"/>
          <p:nvPr/>
        </p:nvSpPr>
        <p:spPr>
          <a:xfrm>
            <a:off x="1566041" y="783573"/>
            <a:ext cx="101214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3E1952"/>
                </a:solidFill>
                <a:latin typeface="Myriad Pro" panose="020B0503030403020204" pitchFamily="34" charset="0"/>
              </a:rPr>
              <a:t>Slide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9CE51-9341-3C2E-53D9-C5C19E753B21}"/>
              </a:ext>
            </a:extLst>
          </p:cNvPr>
          <p:cNvSpPr txBox="1"/>
          <p:nvPr/>
        </p:nvSpPr>
        <p:spPr>
          <a:xfrm>
            <a:off x="1566041" y="1567146"/>
            <a:ext cx="1012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E1952"/>
                </a:solidFill>
                <a:latin typeface="Myriad Pro" panose="020B0503030403020204" pitchFamily="34" charset="0"/>
              </a:rPr>
              <a:t>Body</a:t>
            </a:r>
          </a:p>
        </p:txBody>
      </p:sp>
      <p:pic>
        <p:nvPicPr>
          <p:cNvPr id="2" name="Picture 1" descr="A purple and white letter a&#10;&#10;Description automatically generated">
            <a:extLst>
              <a:ext uri="{FF2B5EF4-FFF2-40B4-BE49-F238E27FC236}">
                <a16:creationId xmlns:a16="http://schemas.microsoft.com/office/drawing/2014/main" id="{63406F88-DC9C-BE25-03EE-2F01AE859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516" y="5448301"/>
            <a:ext cx="1215533" cy="10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7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24289-A250-EF6A-48BA-44242FCC0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rectangular object with white border&#10;&#10;Description automatically generated">
            <a:extLst>
              <a:ext uri="{FF2B5EF4-FFF2-40B4-BE49-F238E27FC236}">
                <a16:creationId xmlns:a16="http://schemas.microsoft.com/office/drawing/2014/main" id="{F56F0EAB-0B8F-BDFF-726B-14D5E537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825" y="-109603"/>
            <a:ext cx="1295358" cy="7077205"/>
          </a:xfrm>
          <a:prstGeom prst="rect">
            <a:avLst/>
          </a:prstGeom>
        </p:spPr>
      </p:pic>
      <p:pic>
        <p:nvPicPr>
          <p:cNvPr id="8" name="Picture 7" descr="A purple and white letter a&#10;&#10;Description automatically generated">
            <a:extLst>
              <a:ext uri="{FF2B5EF4-FFF2-40B4-BE49-F238E27FC236}">
                <a16:creationId xmlns:a16="http://schemas.microsoft.com/office/drawing/2014/main" id="{48B076FB-0B88-1836-8E6D-38D86ACE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516" y="5448301"/>
            <a:ext cx="1215533" cy="10392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17B79A-622E-D8C6-EC9C-32F4ACB49B4D}"/>
              </a:ext>
            </a:extLst>
          </p:cNvPr>
          <p:cNvCxnSpPr>
            <a:cxnSpLocks/>
          </p:cNvCxnSpPr>
          <p:nvPr/>
        </p:nvCxnSpPr>
        <p:spPr>
          <a:xfrm>
            <a:off x="423041" y="5800845"/>
            <a:ext cx="8733659" cy="0"/>
          </a:xfrm>
          <a:prstGeom prst="line">
            <a:avLst/>
          </a:prstGeom>
          <a:ln>
            <a:solidFill>
              <a:srgbClr val="E3BF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B75F87-808B-05E8-2FCC-AEF9C6277751}"/>
              </a:ext>
            </a:extLst>
          </p:cNvPr>
          <p:cNvCxnSpPr>
            <a:cxnSpLocks/>
          </p:cNvCxnSpPr>
          <p:nvPr/>
        </p:nvCxnSpPr>
        <p:spPr>
          <a:xfrm>
            <a:off x="423041" y="682906"/>
            <a:ext cx="10121463" cy="0"/>
          </a:xfrm>
          <a:prstGeom prst="line">
            <a:avLst/>
          </a:prstGeom>
          <a:ln>
            <a:solidFill>
              <a:srgbClr val="E3BF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426DF4A-B665-A16C-4DB6-15937F586F3C}"/>
              </a:ext>
            </a:extLst>
          </p:cNvPr>
          <p:cNvSpPr txBox="1"/>
          <p:nvPr/>
        </p:nvSpPr>
        <p:spPr>
          <a:xfrm>
            <a:off x="423041" y="783573"/>
            <a:ext cx="101214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3E1952"/>
                </a:solidFill>
                <a:latin typeface="Myriad Pro" panose="020B0503030403020204" pitchFamily="34" charset="0"/>
              </a:rPr>
              <a:t>Slide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DD94E-6C0B-714E-1D2C-1D05B3BC132E}"/>
              </a:ext>
            </a:extLst>
          </p:cNvPr>
          <p:cNvSpPr txBox="1"/>
          <p:nvPr/>
        </p:nvSpPr>
        <p:spPr>
          <a:xfrm>
            <a:off x="423041" y="1567146"/>
            <a:ext cx="1012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E1952"/>
                </a:solidFill>
                <a:latin typeface="Myriad Pro" panose="020B0503030403020204" pitchFamily="34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34117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A45B1-D1B0-E2B4-EB94-E0270281E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background&#10;&#10;Description automatically generated">
            <a:extLst>
              <a:ext uri="{FF2B5EF4-FFF2-40B4-BE49-F238E27FC236}">
                <a16:creationId xmlns:a16="http://schemas.microsoft.com/office/drawing/2014/main" id="{04C41EEF-2C13-125B-3579-F8C6082FF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667" y="-94663"/>
            <a:ext cx="7800137" cy="7047326"/>
          </a:xfrm>
          <a:prstGeom prst="rect">
            <a:avLst/>
          </a:prstGeom>
        </p:spPr>
      </p:pic>
      <p:pic>
        <p:nvPicPr>
          <p:cNvPr id="10" name="Picture 9" descr="A purple and white letter a&#10;&#10;Description automatically generated">
            <a:extLst>
              <a:ext uri="{FF2B5EF4-FFF2-40B4-BE49-F238E27FC236}">
                <a16:creationId xmlns:a16="http://schemas.microsoft.com/office/drawing/2014/main" id="{6E76058D-D7BE-8312-0D01-CF5DD8CA1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10" y="5372100"/>
            <a:ext cx="1492540" cy="127612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4C0A71-E652-18DE-A5B6-3CCC4D8EEFA6}"/>
              </a:ext>
            </a:extLst>
          </p:cNvPr>
          <p:cNvCxnSpPr>
            <a:cxnSpLocks/>
          </p:cNvCxnSpPr>
          <p:nvPr/>
        </p:nvCxnSpPr>
        <p:spPr>
          <a:xfrm>
            <a:off x="1854200" y="5800845"/>
            <a:ext cx="5318125" cy="0"/>
          </a:xfrm>
          <a:prstGeom prst="line">
            <a:avLst/>
          </a:prstGeom>
          <a:ln>
            <a:solidFill>
              <a:srgbClr val="E3BF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large brick building with white pillars&#10;&#10;Description automatically generated">
            <a:extLst>
              <a:ext uri="{FF2B5EF4-FFF2-40B4-BE49-F238E27FC236}">
                <a16:creationId xmlns:a16="http://schemas.microsoft.com/office/drawing/2014/main" id="{2E181558-DA2A-F727-D03C-317A1A36B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470" y="-49427"/>
            <a:ext cx="4669888" cy="6956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2272BC-45AE-2A2A-0924-17347756FE83}"/>
              </a:ext>
            </a:extLst>
          </p:cNvPr>
          <p:cNvSpPr txBox="1"/>
          <p:nvPr/>
        </p:nvSpPr>
        <p:spPr>
          <a:xfrm>
            <a:off x="304801" y="372898"/>
            <a:ext cx="69788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Myriad Pro" panose="020B0503030403020204" pitchFamily="34" charset="0"/>
              </a:rPr>
              <a:t>Slide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E57DC-B25F-EECB-554A-A301FFC7F86E}"/>
              </a:ext>
            </a:extLst>
          </p:cNvPr>
          <p:cNvSpPr txBox="1"/>
          <p:nvPr/>
        </p:nvSpPr>
        <p:spPr>
          <a:xfrm>
            <a:off x="304801" y="1156471"/>
            <a:ext cx="697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yriad Pro" panose="020B0503030403020204" pitchFamily="34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49112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032B6-42B5-30CB-B146-6F844DD40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AC35-1A97-A7CA-B95B-E118CB4C5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7CB22-86B0-5FCE-F4E8-605BC1C49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urple rectangular sign with white text&#10;&#10;Description automatically generated">
            <a:extLst>
              <a:ext uri="{FF2B5EF4-FFF2-40B4-BE49-F238E27FC236}">
                <a16:creationId xmlns:a16="http://schemas.microsoft.com/office/drawing/2014/main" id="{6ABE7EBA-439F-CBCE-7BFB-CFBFB1689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88" y="-43248"/>
            <a:ext cx="12340776" cy="69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8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- Asbury Presentation 1" id="{B0106D01-D5F2-2440-9EFD-7DE08612A3DD}" vid="{3FB009FE-653A-B248-A63C-98051B719C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14</Words>
  <Application>Microsoft Macintosh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Zweifel, Austin</dc:creator>
  <cp:lastModifiedBy>Zweifel, Austin</cp:lastModifiedBy>
  <cp:revision>2</cp:revision>
  <dcterms:created xsi:type="dcterms:W3CDTF">2024-09-13T14:43:15Z</dcterms:created>
  <dcterms:modified xsi:type="dcterms:W3CDTF">2024-09-13T15:05:27Z</dcterms:modified>
</cp:coreProperties>
</file>